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1"/>
    <p:sldMasterId id="2147483683" r:id="rId2"/>
    <p:sldMasterId id="2147483695" r:id="rId3"/>
  </p:sldMasterIdLst>
  <p:sldIdLst>
    <p:sldId id="256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7" r:id="rId13"/>
    <p:sldId id="266" r:id="rId14"/>
  </p:sldIdLst>
  <p:sldSz cx="9144000" cy="6858000" type="screen4x3"/>
  <p:notesSz cx="6858000" cy="9144000"/>
  <p:embeddedFontLst>
    <p:embeddedFont>
      <p:font typeface="Roboto Condensed Light" panose="020B0604020202020204" charset="0"/>
      <p:regular r:id="rId15"/>
      <p:italic r:id="rId16"/>
    </p:embeddedFont>
    <p:embeddedFont>
      <p:font typeface="Roboto" panose="020B060402020202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34B"/>
    <a:srgbClr val="857437"/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0" autoAdjust="0"/>
    <p:restoredTop sz="94697"/>
  </p:normalViewPr>
  <p:slideViewPr>
    <p:cSldViewPr snapToGrid="0" snapToObjects="1">
      <p:cViewPr varScale="1">
        <p:scale>
          <a:sx n="124" d="100"/>
          <a:sy n="124" d="100"/>
        </p:scale>
        <p:origin x="378" y="108"/>
      </p:cViewPr>
      <p:guideLst>
        <p:guide orient="horz" pos="773"/>
        <p:guide pos="1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9196" y="3793068"/>
            <a:ext cx="5096935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7" y="333632"/>
            <a:ext cx="5096935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865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85750" y="365125"/>
            <a:ext cx="66008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285" y="1215483"/>
            <a:ext cx="4211515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15483"/>
            <a:ext cx="421005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35113"/>
            <a:ext cx="42132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85750" y="2078656"/>
            <a:ext cx="4213225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35113"/>
            <a:ext cx="42291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78656"/>
            <a:ext cx="42291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35325" y="457201"/>
            <a:ext cx="5622925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5750" y="2274848"/>
            <a:ext cx="2949575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1215483"/>
            <a:ext cx="85725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4615" y="5811838"/>
            <a:ext cx="445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5811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003057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hr.gatech.edu/learning-developmen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pe.gatech.ed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hr.gatech.edu/learning-developmen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iversity.gatech.ed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https://staffcouncil.gatech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9196" y="1854075"/>
            <a:ext cx="5096935" cy="193899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dirty="0" smtClean="0"/>
              <a:t>Staff Council </a:t>
            </a:r>
            <a:br>
              <a:rPr lang="en-US" dirty="0" smtClean="0"/>
            </a:br>
            <a:r>
              <a:rPr lang="en-US" dirty="0" smtClean="0"/>
              <a:t>Inform Series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i="1" dirty="0" smtClean="0"/>
              <a:t>Driving Your Career at Tech</a:t>
            </a:r>
          </a:p>
          <a:p>
            <a:pPr algn="ctr"/>
            <a:r>
              <a:rPr lang="en-US" dirty="0" smtClean="0"/>
              <a:t>August 28,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Sterling Dunkley, </a:t>
            </a:r>
            <a:r>
              <a:rPr lang="en-US" b="0" dirty="0" smtClean="0"/>
              <a:t>Talent Consultant, Sr., GTHR</a:t>
            </a:r>
            <a:endParaRPr lang="en-US" b="0" dirty="0"/>
          </a:p>
        </p:txBody>
      </p:sp>
      <p:pic>
        <p:nvPicPr>
          <p:cNvPr id="1026" name="Picture 2" descr="https://staffcouncil.gatech.edu/sites/default/files/styles/staff_council_member__150_x_150_/public/staff-members/sd.jpg?itok=Ex5Rr7s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565" y="2338513"/>
            <a:ext cx="2909682" cy="290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35" y="1535373"/>
            <a:ext cx="5670096" cy="425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28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6CCFBC-CEEA-8445-9C0A-80973839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from Staff Council!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" y="1848931"/>
            <a:ext cx="8572500" cy="3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TAP/STRAP PROGRAM DIFFERENCES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998538"/>
          <a:ext cx="9144000" cy="543052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620856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1691337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8346160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Tuition Assistance Program (TAP)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Staff Tuition Reimbursement Assistance Program (STRAP)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499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Employment Requirement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months full-time (100%), benefits-eligible by application deadline date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 months full-time (100%), benefits-eligible by application deadline date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57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Eligible Colleges/Institutions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USG institution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accredited, </a:t>
                      </a:r>
                      <a:r>
                        <a:rPr lang="en-US" u="sng" dirty="0" smtClean="0"/>
                        <a:t>private</a:t>
                      </a:r>
                      <a:r>
                        <a:rPr lang="en-US" dirty="0" smtClean="0"/>
                        <a:t> college or institution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728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Credit Limits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9 credit hours per semester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 to 6 credit hours per semester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1295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Grade Requirements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“C” or better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“C” or better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933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Assistance Method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Tuition payment waiver applied up front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Reimbursement received after term up to the GT rate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57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Eligible Degree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degree except medical, dental, law, executive total cost programs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Any degree except medical, dental, law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0607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4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https://hr.gatech.edu/learning-development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87" y="1625743"/>
            <a:ext cx="4655974" cy="2580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216" y="4310447"/>
            <a:ext cx="4676030" cy="242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https://pe.gatech.edu/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GTPE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185" y="1688672"/>
            <a:ext cx="6418974" cy="50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hr.gatech.edu/learning-development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Workplace Learning &amp; Professional Development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560" y="1727946"/>
            <a:ext cx="5988031" cy="494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6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https://diversity.gatech.edu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and Inclusion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355" y="1743021"/>
            <a:ext cx="6537587" cy="500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https://staffcouncil.gatech.edu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Council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63" y="4354869"/>
            <a:ext cx="3049399" cy="2443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899" y="4354869"/>
            <a:ext cx="2616668" cy="2226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754" y="1854813"/>
            <a:ext cx="2852616" cy="2398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304" y="256878"/>
            <a:ext cx="1490837" cy="3854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749" y="339284"/>
            <a:ext cx="1580857" cy="27004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023" y="1809145"/>
            <a:ext cx="1554588" cy="24895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1903" y="3305908"/>
            <a:ext cx="1460151" cy="239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1187" y="1877553"/>
            <a:ext cx="3342234" cy="334223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Tia Jackson-Truitt, </a:t>
            </a:r>
            <a:r>
              <a:rPr lang="en-US" b="0" dirty="0" smtClean="0"/>
              <a:t>Associate Director - Educational </a:t>
            </a:r>
            <a:r>
              <a:rPr lang="en-US" b="0" dirty="0"/>
              <a:t>Outreach </a:t>
            </a:r>
            <a:r>
              <a:rPr lang="en-US" b="0" dirty="0" smtClean="0"/>
              <a:t>Initiatives, CEED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639</TotalTime>
  <Words>191</Words>
  <Application>Microsoft Office PowerPoint</Application>
  <PresentationFormat>On-screen Show (4:3)</PresentationFormat>
  <Paragraphs>38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Roboto Condensed Light</vt:lpstr>
      <vt:lpstr>Roboto</vt:lpstr>
      <vt:lpstr>Custom Design</vt:lpstr>
      <vt:lpstr>1_Custom Design</vt:lpstr>
      <vt:lpstr>2_Custom Design</vt:lpstr>
      <vt:lpstr>Staff Council  Inform Series</vt:lpstr>
      <vt:lpstr>Welcome from Staff Council!</vt:lpstr>
      <vt:lpstr>TAP/STRAP PROGRAM DIFFERENCES</vt:lpstr>
      <vt:lpstr>ONLINE LEARNING</vt:lpstr>
      <vt:lpstr>GTPE</vt:lpstr>
      <vt:lpstr>Workplace Learning &amp; Professional Development</vt:lpstr>
      <vt:lpstr>Diversity and Inclusion</vt:lpstr>
      <vt:lpstr>Staff Council</vt:lpstr>
      <vt:lpstr>Dr. Tia Jackson-Truitt, Associate Director - Educational Outreach Initiatives, CEED</vt:lpstr>
      <vt:lpstr>Sterling Dunkley, Talent Consultant, Sr., GTHR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Bovian, Candice</cp:lastModifiedBy>
  <cp:revision>40</cp:revision>
  <dcterms:created xsi:type="dcterms:W3CDTF">2016-03-09T16:46:53Z</dcterms:created>
  <dcterms:modified xsi:type="dcterms:W3CDTF">2019-08-28T19:38:40Z</dcterms:modified>
</cp:coreProperties>
</file>