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48" r:id="rId2"/>
  </p:sldMasterIdLst>
  <p:sldIdLst>
    <p:sldId id="261" r:id="rId3"/>
    <p:sldId id="262" r:id="rId4"/>
    <p:sldId id="263" r:id="rId5"/>
    <p:sldId id="264" r:id="rId6"/>
    <p:sldId id="272" r:id="rId7"/>
    <p:sldId id="265" r:id="rId8"/>
    <p:sldId id="273" r:id="rId9"/>
    <p:sldId id="266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0" autoAdjust="0"/>
    <p:restoredTop sz="94680"/>
  </p:normalViewPr>
  <p:slideViewPr>
    <p:cSldViewPr snapToGrid="0" snapToObjects="1">
      <p:cViewPr varScale="1">
        <p:scale>
          <a:sx n="102" d="100"/>
          <a:sy n="102" d="100"/>
        </p:scale>
        <p:origin x="1254" y="114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1456269"/>
            <a:ext cx="4224866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456269"/>
            <a:ext cx="4106333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0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8" y="1278466"/>
            <a:ext cx="4131733" cy="23461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1" y="1278468"/>
            <a:ext cx="4174067" cy="234617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8" y="3793066"/>
            <a:ext cx="4131733" cy="245133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1" y="3793068"/>
            <a:ext cx="4174067" cy="245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4" y="1303867"/>
            <a:ext cx="2794000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03867"/>
            <a:ext cx="2822625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03867"/>
            <a:ext cx="2853266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4" y="2878669"/>
            <a:ext cx="2794000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878669"/>
            <a:ext cx="2822625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878669"/>
            <a:ext cx="2864958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4" y="4610108"/>
            <a:ext cx="2794000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10108"/>
            <a:ext cx="2822625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4610108"/>
            <a:ext cx="2864958" cy="15754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6138333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90133"/>
            <a:ext cx="8847667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50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ksatwork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r.gatech.edu/perksandprogram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hr.gatech.edu/perksandprogram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hr.gatech.edu/perks-and-program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eam.georgia.gov/discount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eam.georgia.gov/discounts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ksatwork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bbF7AX_v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344776" cy="2235200"/>
          </a:xfrm>
        </p:spPr>
        <p:txBody>
          <a:bodyPr/>
          <a:lstStyle/>
          <a:p>
            <a:pPr algn="ctr"/>
            <a:r>
              <a:rPr lang="en-US" sz="4000" dirty="0" smtClean="0"/>
              <a:t>The GT Advantage: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perks and programs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Candice Bovian, </a:t>
            </a:r>
            <a:r>
              <a:rPr lang="en-US" dirty="0" err="1" smtClean="0"/>
              <a:t>pmp</a:t>
            </a:r>
            <a:r>
              <a:rPr lang="en-US" dirty="0" smtClean="0"/>
              <a:t>, </a:t>
            </a:r>
            <a:r>
              <a:rPr lang="en-US" dirty="0" err="1" smtClean="0"/>
              <a:t>chc</a:t>
            </a:r>
            <a:endParaRPr lang="en-US" dirty="0" smtClean="0"/>
          </a:p>
          <a:p>
            <a:r>
              <a:rPr lang="en-US" dirty="0" smtClean="0"/>
              <a:t>Work life specialist</a:t>
            </a:r>
          </a:p>
          <a:p>
            <a:r>
              <a:rPr lang="en-US" dirty="0" smtClean="0"/>
              <a:t>Georgia tech human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Website</a:t>
            </a:r>
            <a:br>
              <a:rPr lang="en-US" sz="2400" b="1" u="sng" dirty="0"/>
            </a:br>
            <a:r>
              <a:rPr lang="en-US" sz="2400" b="1" u="sng" dirty="0">
                <a:hlinkClick r:id="rId2"/>
              </a:rPr>
              <a:t>https://www.perksatwork.com</a:t>
            </a:r>
            <a:r>
              <a:rPr lang="en-US" sz="2400" b="1" u="sng" dirty="0" smtClean="0">
                <a:hlinkClick r:id="rId2"/>
              </a:rPr>
              <a:t>/</a:t>
            </a:r>
            <a:r>
              <a:rPr lang="en-US" sz="2400" b="1" u="sng" dirty="0" smtClean="0"/>
              <a:t> </a:t>
            </a:r>
          </a:p>
          <a:p>
            <a:endParaRPr lang="en-US" sz="2400" b="1" u="sng" dirty="0"/>
          </a:p>
          <a:p>
            <a:r>
              <a:rPr lang="en-US" sz="2400" b="1" u="sng" dirty="0" smtClean="0"/>
              <a:t>Login</a:t>
            </a:r>
            <a:endParaRPr lang="en-US" sz="2400" u="sng" dirty="0"/>
          </a:p>
          <a:p>
            <a:r>
              <a:rPr lang="en-US" sz="2400" dirty="0" smtClean="0"/>
              <a:t>Use your GT email address. </a:t>
            </a:r>
            <a:r>
              <a:rPr lang="en-US" sz="2400" dirty="0" smtClean="0"/>
              <a:t>Create a password.</a:t>
            </a:r>
            <a:endParaRPr lang="en-US" sz="2400" dirty="0" smtClean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Eligibility</a:t>
            </a:r>
          </a:p>
          <a:p>
            <a:r>
              <a:rPr lang="en-US" sz="2400" dirty="0" smtClean="0"/>
              <a:t>Any faculty, staff member or retiree with </a:t>
            </a:r>
            <a:r>
              <a:rPr lang="en-US" sz="2400" dirty="0"/>
              <a:t>Georgia Tech login credentials. </a:t>
            </a:r>
            <a:r>
              <a:rPr lang="en-US" sz="2400" dirty="0" smtClean="0"/>
              <a:t>Discounts </a:t>
            </a:r>
            <a:r>
              <a:rPr lang="en-US" sz="2400" dirty="0"/>
              <a:t>extend to family members</a:t>
            </a:r>
            <a:r>
              <a:rPr lang="en-US" sz="2400" dirty="0" smtClean="0"/>
              <a:t>. Can invite up </a:t>
            </a:r>
            <a:r>
              <a:rPr lang="en-US" sz="2400" smtClean="0"/>
              <a:t>to </a:t>
            </a:r>
            <a:r>
              <a:rPr lang="en-US" sz="2400" smtClean="0"/>
              <a:t>five </a:t>
            </a:r>
            <a:r>
              <a:rPr lang="en-US" sz="2400" dirty="0" smtClean="0"/>
              <a:t>friends and family members to sign up.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Usg</a:t>
            </a:r>
            <a:r>
              <a:rPr lang="en-US" sz="3200" dirty="0" smtClean="0"/>
              <a:t> perks at work discounts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2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Sample</a:t>
            </a:r>
            <a:r>
              <a:rPr lang="en-US" dirty="0" smtClean="0"/>
              <a:t> </a:t>
            </a:r>
            <a:r>
              <a:rPr lang="en-US" sz="3200" dirty="0" smtClean="0"/>
              <a:t>comparison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18384"/>
              </p:ext>
            </p:extLst>
          </p:nvPr>
        </p:nvGraphicFramePr>
        <p:xfrm>
          <a:off x="188536" y="1801748"/>
          <a:ext cx="8831264" cy="28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7816">
                  <a:extLst>
                    <a:ext uri="{9D8B030D-6E8A-4147-A177-3AD203B41FA5}">
                      <a16:colId xmlns:a16="http://schemas.microsoft.com/office/drawing/2014/main" val="1990014786"/>
                    </a:ext>
                  </a:extLst>
                </a:gridCol>
                <a:gridCol w="2207816">
                  <a:extLst>
                    <a:ext uri="{9D8B030D-6E8A-4147-A177-3AD203B41FA5}">
                      <a16:colId xmlns:a16="http://schemas.microsoft.com/office/drawing/2014/main" val="746626618"/>
                    </a:ext>
                  </a:extLst>
                </a:gridCol>
                <a:gridCol w="2207816">
                  <a:extLst>
                    <a:ext uri="{9D8B030D-6E8A-4147-A177-3AD203B41FA5}">
                      <a16:colId xmlns:a16="http://schemas.microsoft.com/office/drawing/2014/main" val="2295635559"/>
                    </a:ext>
                  </a:extLst>
                </a:gridCol>
                <a:gridCol w="2207816">
                  <a:extLst>
                    <a:ext uri="{9D8B030D-6E8A-4147-A177-3AD203B41FA5}">
                      <a16:colId xmlns:a16="http://schemas.microsoft.com/office/drawing/2014/main" val="3405234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</a:t>
                      </a:r>
                      <a:r>
                        <a:rPr lang="en-US" baseline="0" dirty="0" smtClean="0"/>
                        <a:t> PERKS &amp;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OF GEORGIA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USG PERKS AT 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84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T-Mobile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 monthly discount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lines - $100/mo. unlimited</a:t>
                      </a:r>
                    </a:p>
                    <a:p>
                      <a:r>
                        <a:rPr lang="en-US" dirty="0" smtClean="0"/>
                        <a:t>4 lines $160/mo.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$300 off iPhone 8 +</a:t>
                      </a:r>
                      <a:r>
                        <a:rPr lang="en-US" baseline="0" dirty="0" smtClean="0"/>
                        <a:t> 10,000 </a:t>
                      </a:r>
                      <a:r>
                        <a:rPr lang="en-US" baseline="0" dirty="0" err="1" smtClean="0"/>
                        <a:t>WOWPoints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83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Georgia Aquarium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$29.95 adult general </a:t>
                      </a:r>
                      <a:r>
                        <a:rPr lang="en-US" dirty="0" err="1" smtClean="0"/>
                        <a:t>adm.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$29.95 adult general </a:t>
                      </a:r>
                      <a:r>
                        <a:rPr lang="en-US" dirty="0" err="1" smtClean="0"/>
                        <a:t>adm.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$29.95 adult general </a:t>
                      </a:r>
                      <a:r>
                        <a:rPr lang="en-US" dirty="0" err="1" smtClean="0"/>
                        <a:t>adm.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5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Budget Rental 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to</a:t>
                      </a:r>
                      <a:r>
                        <a:rPr lang="en-US" baseline="0" dirty="0" smtClean="0"/>
                        <a:t> 25% off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</a:t>
                      </a:r>
                      <a:r>
                        <a:rPr lang="en-US" baseline="0" dirty="0" smtClean="0"/>
                        <a:t> 25%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</a:t>
                      </a:r>
                      <a:r>
                        <a:rPr lang="en-US" baseline="0" dirty="0" smtClean="0"/>
                        <a:t> 25% 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79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Six Flags tickets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$54.18 + 2X </a:t>
                      </a:r>
                      <a:r>
                        <a:rPr lang="en-US" dirty="0" err="1" smtClean="0"/>
                        <a:t>WOWPoints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9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Will Preparation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via EAP</a:t>
                      </a:r>
                      <a:r>
                        <a:rPr lang="en-US" baseline="0" dirty="0" smtClean="0"/>
                        <a:t> Provider, ESPYR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4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Walt Disney World Resort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 4 day park hopper, get 1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 adult $272 vs. $329 (via </a:t>
                      </a:r>
                      <a:r>
                        <a:rPr lang="en-US" dirty="0" err="1" smtClean="0"/>
                        <a:t>TicketsatWork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 adult $272 vs. $329 (via </a:t>
                      </a:r>
                      <a:r>
                        <a:rPr lang="en-US" dirty="0" err="1" smtClean="0"/>
                        <a:t>TicketsatWork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2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1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1. GEORGIA TECH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2400" dirty="0" smtClean="0"/>
              <a:t>2. TEAM GEORGIA – Site for State of Georgia employees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400" dirty="0" smtClean="0"/>
              <a:t>3. University System of Georgia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Three programs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78" y="2111916"/>
            <a:ext cx="1355569" cy="1355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20" y="4096471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05" y="1224445"/>
            <a:ext cx="5267577" cy="42950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Georgia tech perks &amp; programs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32828" y="5740926"/>
            <a:ext cx="691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www.ohr.gatech.edu/perksandprograms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58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Georgia tech perks &amp; programs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84240" y="5752559"/>
            <a:ext cx="691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www.ohr.gatech.edu/perksandprograms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43" y="1195546"/>
            <a:ext cx="5985126" cy="4352819"/>
          </a:xfrm>
        </p:spPr>
      </p:pic>
    </p:spTree>
    <p:extLst>
      <p:ext uri="{BB962C8B-B14F-4D97-AF65-F5344CB8AC3E}">
        <p14:creationId xmlns:p14="http://schemas.microsoft.com/office/powerpoint/2010/main" val="34616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Website</a:t>
            </a:r>
            <a:br>
              <a:rPr lang="en-US" sz="2400" b="1" u="sng" dirty="0"/>
            </a:br>
            <a:r>
              <a:rPr lang="en-US" sz="2400" b="1" u="sng" dirty="0">
                <a:hlinkClick r:id="rId2"/>
              </a:rPr>
              <a:t>http://</a:t>
            </a:r>
            <a:r>
              <a:rPr lang="en-US" sz="2400" b="1" u="sng" dirty="0" smtClean="0">
                <a:hlinkClick r:id="rId2"/>
              </a:rPr>
              <a:t>ohr.gatech.edu/perks-and-programs</a:t>
            </a:r>
            <a:r>
              <a:rPr lang="en-US" sz="2400" b="1" u="sng" dirty="0" smtClean="0"/>
              <a:t> </a:t>
            </a:r>
          </a:p>
          <a:p>
            <a:endParaRPr lang="en-US" sz="2400" b="1" u="sng" dirty="0"/>
          </a:p>
          <a:p>
            <a:r>
              <a:rPr lang="en-US" sz="2400" b="1" u="sng" dirty="0" smtClean="0"/>
              <a:t>Login</a:t>
            </a:r>
            <a:endParaRPr lang="en-US" sz="2400" u="sng" dirty="0"/>
          </a:p>
          <a:p>
            <a:r>
              <a:rPr lang="en-US" sz="2400" dirty="0" smtClean="0"/>
              <a:t>Single </a:t>
            </a:r>
            <a:r>
              <a:rPr lang="en-US" sz="2400" dirty="0"/>
              <a:t>sign-on using your GT credentials</a:t>
            </a:r>
            <a:endParaRPr lang="en-US" sz="2400" dirty="0" smtClean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Eligibility</a:t>
            </a:r>
          </a:p>
          <a:p>
            <a:r>
              <a:rPr lang="en-US" sz="2400" dirty="0" smtClean="0"/>
              <a:t>Any faculty, staff </a:t>
            </a:r>
            <a:r>
              <a:rPr lang="en-US" sz="2400" dirty="0"/>
              <a:t>member </a:t>
            </a:r>
            <a:r>
              <a:rPr lang="en-US" sz="2400" dirty="0" smtClean="0"/>
              <a:t>or retiree with </a:t>
            </a:r>
            <a:r>
              <a:rPr lang="en-US" sz="2400" dirty="0"/>
              <a:t>Georgia Tech login credentials. </a:t>
            </a:r>
            <a:r>
              <a:rPr lang="en-US" sz="2400" dirty="0" smtClean="0"/>
              <a:t>Some discounts </a:t>
            </a:r>
            <a:r>
              <a:rPr lang="en-US" sz="2400" dirty="0"/>
              <a:t>extend to family members</a:t>
            </a:r>
            <a:r>
              <a:rPr lang="en-US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Georgia tech perks and programs</a:t>
            </a:r>
          </a:p>
        </p:txBody>
      </p:sp>
    </p:spTree>
    <p:extLst>
      <p:ext uri="{BB962C8B-B14F-4D97-AF65-F5344CB8AC3E}">
        <p14:creationId xmlns:p14="http://schemas.microsoft.com/office/powerpoint/2010/main" val="28535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Team Georgia discounts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219930" y="5744143"/>
            <a:ext cx="5959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http://team.georgia.gov/discounts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66" y="1050829"/>
            <a:ext cx="4474230" cy="4673600"/>
          </a:xfrm>
        </p:spPr>
      </p:pic>
    </p:spTree>
    <p:extLst>
      <p:ext uri="{BB962C8B-B14F-4D97-AF65-F5344CB8AC3E}">
        <p14:creationId xmlns:p14="http://schemas.microsoft.com/office/powerpoint/2010/main" val="2504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Website</a:t>
            </a:r>
            <a:br>
              <a:rPr lang="en-US" sz="2400" b="1" u="sng" dirty="0"/>
            </a:br>
            <a:r>
              <a:rPr lang="en-US" sz="2400" b="1" u="sng" dirty="0">
                <a:hlinkClick r:id="rId2"/>
              </a:rPr>
              <a:t>http://team.georgia.gov/discounts</a:t>
            </a:r>
            <a:r>
              <a:rPr lang="en-US" sz="2400" b="1" u="sng" dirty="0" smtClean="0">
                <a:hlinkClick r:id="rId2"/>
              </a:rPr>
              <a:t>/</a:t>
            </a:r>
            <a:r>
              <a:rPr lang="en-US" sz="2400" b="1" u="sng" dirty="0" smtClean="0"/>
              <a:t> </a:t>
            </a:r>
          </a:p>
          <a:p>
            <a:endParaRPr lang="en-US" sz="2400" b="1" u="sng" dirty="0"/>
          </a:p>
          <a:p>
            <a:r>
              <a:rPr lang="en-US" sz="2400" b="1" u="sng" dirty="0" smtClean="0"/>
              <a:t>Login</a:t>
            </a:r>
            <a:endParaRPr lang="en-US" sz="2400" u="sng" dirty="0"/>
          </a:p>
          <a:p>
            <a:r>
              <a:rPr lang="en-US" sz="2400" dirty="0" smtClean="0"/>
              <a:t>No sign-in necessary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Eligibility</a:t>
            </a:r>
          </a:p>
          <a:p>
            <a:r>
              <a:rPr lang="en-US" sz="2400" dirty="0" smtClean="0"/>
              <a:t>Any State of Georgia employee or retiree.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Team Georgia discounts</a:t>
            </a:r>
          </a:p>
        </p:txBody>
      </p:sp>
    </p:spTree>
    <p:extLst>
      <p:ext uri="{BB962C8B-B14F-4D97-AF65-F5344CB8AC3E}">
        <p14:creationId xmlns:p14="http://schemas.microsoft.com/office/powerpoint/2010/main" val="3827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Usg</a:t>
            </a:r>
            <a:r>
              <a:rPr lang="en-US" sz="3200" dirty="0" smtClean="0"/>
              <a:t> perks at work discounts and programs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68" y="1293894"/>
            <a:ext cx="6351515" cy="4217269"/>
          </a:xfrm>
        </p:spPr>
      </p:pic>
      <p:sp>
        <p:nvSpPr>
          <p:cNvPr id="8" name="Rectangle 7"/>
          <p:cNvSpPr/>
          <p:nvPr/>
        </p:nvSpPr>
        <p:spPr>
          <a:xfrm>
            <a:off x="1612434" y="5613581"/>
            <a:ext cx="5413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prstClr val="white"/>
                </a:solidFill>
                <a:hlinkClick r:id="rId3"/>
              </a:rPr>
              <a:t>https://www.perksatwork.com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7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Usg</a:t>
            </a:r>
            <a:r>
              <a:rPr lang="en-US" sz="3200" dirty="0" smtClean="0"/>
              <a:t> perks at work explainer video</a:t>
            </a:r>
            <a:endParaRPr lang="en-US" sz="3200" dirty="0"/>
          </a:p>
        </p:txBody>
      </p:sp>
      <p:pic>
        <p:nvPicPr>
          <p:cNvPr id="9" name="9bbF7AX_vr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793" y="1377387"/>
            <a:ext cx="8553483" cy="481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48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227</TotalTime>
  <Words>229</Words>
  <Application>Microsoft Office PowerPoint</Application>
  <PresentationFormat>On-screen Show (4:3)</PresentationFormat>
  <Paragraphs>79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Grande</vt:lpstr>
      <vt:lpstr>Roboto Light</vt:lpstr>
      <vt:lpstr>Custom Design</vt:lpstr>
      <vt:lpstr>Main</vt:lpstr>
      <vt:lpstr>The GT Advantage:  perks and programs</vt:lpstr>
      <vt:lpstr>Three programs</vt:lpstr>
      <vt:lpstr>Georgia tech perks &amp; programs</vt:lpstr>
      <vt:lpstr>Georgia tech perks &amp; programs</vt:lpstr>
      <vt:lpstr>Georgia tech perks and programs</vt:lpstr>
      <vt:lpstr>Team Georgia discounts</vt:lpstr>
      <vt:lpstr>Team Georgia discounts</vt:lpstr>
      <vt:lpstr>Usg perks at work discounts and programs</vt:lpstr>
      <vt:lpstr>Usg perks at work explainer video</vt:lpstr>
      <vt:lpstr>Usg perks at work discounts</vt:lpstr>
      <vt:lpstr>Sample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Bovian, Candice</cp:lastModifiedBy>
  <cp:revision>33</cp:revision>
  <dcterms:created xsi:type="dcterms:W3CDTF">2016-03-09T16:46:53Z</dcterms:created>
  <dcterms:modified xsi:type="dcterms:W3CDTF">2017-09-19T14:22:41Z</dcterms:modified>
</cp:coreProperties>
</file>